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93727" autoAdjust="0"/>
  </p:normalViewPr>
  <p:slideViewPr>
    <p:cSldViewPr snapToGrid="0">
      <p:cViewPr varScale="1">
        <p:scale>
          <a:sx n="64" d="100"/>
          <a:sy n="64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09EC7-E29F-43E7-B40C-2DC093FB1F01}" type="datetimeFigureOut">
              <a:rPr lang="en-US" smtClean="0"/>
              <a:t>10/7/2017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CB3D0-9BDC-414E-BFF1-2A099668B9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567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09EC7-E29F-43E7-B40C-2DC093FB1F01}" type="datetimeFigureOut">
              <a:rPr lang="en-US" smtClean="0"/>
              <a:t>10/7/2017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CB3D0-9BDC-414E-BFF1-2A099668B9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21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09EC7-E29F-43E7-B40C-2DC093FB1F01}" type="datetimeFigureOut">
              <a:rPr lang="en-US" smtClean="0"/>
              <a:t>10/7/2017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CB3D0-9BDC-414E-BFF1-2A099668B9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063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09EC7-E29F-43E7-B40C-2DC093FB1F01}" type="datetimeFigureOut">
              <a:rPr lang="en-US" smtClean="0"/>
              <a:t>10/7/2017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CB3D0-9BDC-414E-BFF1-2A099668B9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649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09EC7-E29F-43E7-B40C-2DC093FB1F01}" type="datetimeFigureOut">
              <a:rPr lang="en-US" smtClean="0"/>
              <a:t>10/7/2017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CB3D0-9BDC-414E-BFF1-2A099668B9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703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09EC7-E29F-43E7-B40C-2DC093FB1F01}" type="datetimeFigureOut">
              <a:rPr lang="en-US" smtClean="0"/>
              <a:t>10/7/2017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CB3D0-9BDC-414E-BFF1-2A099668B9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34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09EC7-E29F-43E7-B40C-2DC093FB1F01}" type="datetimeFigureOut">
              <a:rPr lang="en-US" smtClean="0"/>
              <a:t>10/7/2017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CB3D0-9BDC-414E-BFF1-2A099668B9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022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09EC7-E29F-43E7-B40C-2DC093FB1F01}" type="datetimeFigureOut">
              <a:rPr lang="en-US" smtClean="0"/>
              <a:t>10/7/2017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CB3D0-9BDC-414E-BFF1-2A099668B9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94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09EC7-E29F-43E7-B40C-2DC093FB1F01}" type="datetimeFigureOut">
              <a:rPr lang="en-US" smtClean="0"/>
              <a:t>10/7/2017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CB3D0-9BDC-414E-BFF1-2A099668B9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538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09EC7-E29F-43E7-B40C-2DC093FB1F01}" type="datetimeFigureOut">
              <a:rPr lang="en-US" smtClean="0"/>
              <a:t>10/7/2017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CB3D0-9BDC-414E-BFF1-2A099668B9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870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09EC7-E29F-43E7-B40C-2DC093FB1F01}" type="datetimeFigureOut">
              <a:rPr lang="en-US" smtClean="0"/>
              <a:t>10/7/2017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CB3D0-9BDC-414E-BFF1-2A099668B9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281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09EC7-E29F-43E7-B40C-2DC093FB1F01}" type="datetimeFigureOut">
              <a:rPr lang="en-US" smtClean="0"/>
              <a:t>10/7/2017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CB3D0-9BDC-414E-BFF1-2A099668B9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878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0134" y="1122363"/>
            <a:ext cx="9144000" cy="2387600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Indus Valley Civilization</a:t>
            </a:r>
          </a:p>
        </p:txBody>
      </p:sp>
    </p:spTree>
    <p:extLst>
      <p:ext uri="{BB962C8B-B14F-4D97-AF65-F5344CB8AC3E}">
        <p14:creationId xmlns:p14="http://schemas.microsoft.com/office/powerpoint/2010/main" val="3961608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b="1" dirty="0"/>
              <a:t>Geography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6962"/>
            <a:ext cx="7419564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Indus Valley </a:t>
            </a:r>
            <a:r>
              <a:rPr lang="en-US" dirty="0" err="1"/>
              <a:t>Civilisation</a:t>
            </a:r>
            <a:r>
              <a:rPr lang="en-US" dirty="0"/>
              <a:t> or </a:t>
            </a:r>
            <a:r>
              <a:rPr lang="en-US" dirty="0" err="1"/>
              <a:t>Harappan</a:t>
            </a:r>
            <a:r>
              <a:rPr lang="en-US" dirty="0"/>
              <a:t> </a:t>
            </a:r>
            <a:r>
              <a:rPr lang="en-US" dirty="0" err="1"/>
              <a:t>Civilisation</a:t>
            </a:r>
            <a:r>
              <a:rPr lang="en-US" dirty="0"/>
              <a:t> was a Bronze Age </a:t>
            </a:r>
            <a:r>
              <a:rPr lang="en-US" dirty="0" err="1"/>
              <a:t>civilisation</a:t>
            </a:r>
            <a:r>
              <a:rPr lang="en-US" dirty="0"/>
              <a:t> mainly in the northwestern regions of South Asia, extending from what today is northeast Afghanistan to Pakistan and northwest India.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Indus Valley</a:t>
            </a:r>
            <a:r>
              <a:rPr lang="en-US" dirty="0"/>
              <a:t> settlements could be 8,000 years </a:t>
            </a:r>
            <a:r>
              <a:rPr lang="en-US" b="1" dirty="0"/>
              <a:t>old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348" y="452245"/>
            <a:ext cx="4590288" cy="619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380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1889"/>
            <a:ext cx="10515600" cy="1325563"/>
          </a:xfrm>
        </p:spPr>
        <p:txBody>
          <a:bodyPr/>
          <a:lstStyle/>
          <a:p>
            <a:r>
              <a:rPr lang="en-US" b="1" dirty="0"/>
              <a:t>Two Main Cities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Mohenjo-daro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r>
              <a:rPr lang="en-US" b="1" dirty="0"/>
              <a:t>Harappa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2266" y="581890"/>
            <a:ext cx="5091317" cy="323992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57200" y="4537726"/>
            <a:ext cx="102489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The Indus Valley was home to one of the world's first large </a:t>
            </a:r>
            <a:r>
              <a:rPr lang="en-US" sz="2800" b="1" dirty="0" err="1">
                <a:solidFill>
                  <a:srgbClr val="000000"/>
                </a:solidFill>
              </a:rPr>
              <a:t>civilisations</a:t>
            </a:r>
            <a:r>
              <a:rPr lang="en-US" sz="2800" b="1" dirty="0">
                <a:solidFill>
                  <a:srgbClr val="000000"/>
                </a:solidFill>
              </a:rPr>
              <a:t>. It began nearly 5,000 years ago in an area of modern-day Pakistan and Northern India. There were more than 1,400 towns and cities in the Indus Valley. The biggest were Harappa and Mohenjo-Daro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102256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9214"/>
            <a:ext cx="10515600" cy="1325563"/>
          </a:xfrm>
        </p:spPr>
        <p:txBody>
          <a:bodyPr/>
          <a:lstStyle/>
          <a:p>
            <a:r>
              <a:rPr lang="en-US" b="1" dirty="0"/>
              <a:t>Main River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Indus Valley Civilization</a:t>
            </a:r>
            <a:r>
              <a:rPr lang="en-US" dirty="0"/>
              <a:t> was an ancient </a:t>
            </a:r>
            <a:r>
              <a:rPr lang="en-US" b="1" dirty="0"/>
              <a:t>civilization</a:t>
            </a:r>
            <a:r>
              <a:rPr lang="en-US" dirty="0"/>
              <a:t> located in what is Pakistan and northwest India today, on the fertile flood plain of </a:t>
            </a:r>
            <a:r>
              <a:rPr lang="en-US" b="1" dirty="0"/>
              <a:t>the Indus River</a:t>
            </a:r>
            <a:r>
              <a:rPr lang="en-US" dirty="0"/>
              <a:t> and its vicinity. Evidence of religious practices in this area date back approximately to 5500 BCE.</a:t>
            </a:r>
          </a:p>
          <a:p>
            <a:r>
              <a:rPr lang="en-US" dirty="0"/>
              <a:t>A river keeps the land green and fertile for growing crops. Farmers lived together in villages. </a:t>
            </a:r>
            <a:r>
              <a:rPr lang="en-US" b="1" dirty="0"/>
              <a:t>Indus Valley</a:t>
            </a:r>
            <a:r>
              <a:rPr lang="en-US" dirty="0"/>
              <a:t> cities like Harappa and Mohenjo-Daro began as riverside farming villages about 5,000 years ago. The </a:t>
            </a:r>
            <a:r>
              <a:rPr lang="en-US" b="1" dirty="0"/>
              <a:t>Indus people</a:t>
            </a:r>
            <a:r>
              <a:rPr lang="en-US" dirty="0"/>
              <a:t> needed river water to drink, wash and to irrigate their fields.</a:t>
            </a:r>
          </a:p>
        </p:txBody>
      </p:sp>
    </p:spTree>
    <p:extLst>
      <p:ext uri="{BB962C8B-B14F-4D97-AF65-F5344CB8AC3E}">
        <p14:creationId xmlns:p14="http://schemas.microsoft.com/office/powerpoint/2010/main" val="3546325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4289"/>
            <a:ext cx="10515600" cy="1325563"/>
          </a:xfrm>
        </p:spPr>
        <p:txBody>
          <a:bodyPr/>
          <a:lstStyle/>
          <a:p>
            <a:r>
              <a:rPr lang="en-US" b="1" dirty="0"/>
              <a:t>Relics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685" y="1768714"/>
            <a:ext cx="3627558" cy="365023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881" y="713519"/>
            <a:ext cx="3645962" cy="288031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7849" y="3873708"/>
            <a:ext cx="4855148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04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018" y="115743"/>
            <a:ext cx="10515600" cy="1325563"/>
          </a:xfrm>
        </p:spPr>
        <p:txBody>
          <a:bodyPr/>
          <a:lstStyle/>
          <a:p>
            <a:r>
              <a:rPr lang="en-US" b="1" dirty="0"/>
              <a:t>Decline of Indus Valley Civilization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The decline of the culture was not similar in all the sites nor was it uniform. According to some historians, </a:t>
            </a:r>
            <a:r>
              <a:rPr lang="en-US" dirty="0" err="1"/>
              <a:t>Mohenjodaro</a:t>
            </a:r>
            <a:r>
              <a:rPr lang="en-US" dirty="0"/>
              <a:t> had started declining by 2200 B.C and came to an end by 2000 B.C . </a:t>
            </a:r>
            <a:r>
              <a:rPr lang="en-US" dirty="0" err="1"/>
              <a:t>Mohenjodaro</a:t>
            </a:r>
            <a:r>
              <a:rPr lang="en-US" dirty="0"/>
              <a:t> along with another site named </a:t>
            </a:r>
            <a:r>
              <a:rPr lang="en-US" dirty="0" err="1"/>
              <a:t>Dholavira</a:t>
            </a:r>
            <a:r>
              <a:rPr lang="en-US" dirty="0"/>
              <a:t> show signs of gradual decline. </a:t>
            </a:r>
            <a:r>
              <a:rPr lang="en-US" b="1" dirty="0"/>
              <a:t>Natural disasters did play a significant role in the decline though not a sudden one but rather a repeated flooding / drought</a:t>
            </a:r>
            <a:r>
              <a:rPr lang="en-US" dirty="0"/>
              <a:t>. </a:t>
            </a:r>
            <a:r>
              <a:rPr lang="en-US" dirty="0" err="1"/>
              <a:t>Harappan</a:t>
            </a:r>
            <a:r>
              <a:rPr lang="en-US" dirty="0"/>
              <a:t> civilization was a highly developed and complex society with large scale farming activities taking place. This may have a led to a gradual decline in the soil fertility which in turn could have led to a crisis of food supply. It is also important to note that though </a:t>
            </a:r>
            <a:r>
              <a:rPr lang="en-US" dirty="0" err="1"/>
              <a:t>Harappan</a:t>
            </a:r>
            <a:r>
              <a:rPr lang="en-US" dirty="0"/>
              <a:t> civilization was urban civilization it still needed the </a:t>
            </a:r>
            <a:r>
              <a:rPr lang="en-US" dirty="0" err="1"/>
              <a:t>labour</a:t>
            </a:r>
            <a:r>
              <a:rPr lang="en-US" dirty="0"/>
              <a:t> from villages to work the fields. This can be seen from the fortification around the </a:t>
            </a:r>
            <a:r>
              <a:rPr lang="en-US" dirty="0" err="1"/>
              <a:t>exacavations</a:t>
            </a:r>
            <a:r>
              <a:rPr lang="en-US" dirty="0"/>
              <a:t>. Layers of silt found in </a:t>
            </a:r>
            <a:r>
              <a:rPr lang="en-US" dirty="0" err="1"/>
              <a:t>Mohenjodaro</a:t>
            </a:r>
            <a:r>
              <a:rPr lang="en-US" dirty="0"/>
              <a:t> point to </a:t>
            </a:r>
            <a:r>
              <a:rPr lang="en-US" b="1" dirty="0"/>
              <a:t>repeated inundation of the land which may also have to crop failure.</a:t>
            </a:r>
          </a:p>
        </p:txBody>
      </p:sp>
    </p:spTree>
    <p:extLst>
      <p:ext uri="{BB962C8B-B14F-4D97-AF65-F5344CB8AC3E}">
        <p14:creationId xmlns:p14="http://schemas.microsoft.com/office/powerpoint/2010/main" val="2354687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382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Indus Valley Civilization</vt:lpstr>
      <vt:lpstr>Geography</vt:lpstr>
      <vt:lpstr>Two Main Cities</vt:lpstr>
      <vt:lpstr>Main River</vt:lpstr>
      <vt:lpstr>Relics</vt:lpstr>
      <vt:lpstr>Decline of Indus Valley Civilization</vt:lpstr>
    </vt:vector>
  </TitlesOfParts>
  <Company>Celgene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Indus Valley Civilization</dc:title>
  <dc:creator>Sudha Vippagunta</dc:creator>
  <cp:lastModifiedBy>Sudha Vippagunta</cp:lastModifiedBy>
  <cp:revision>13</cp:revision>
  <dcterms:created xsi:type="dcterms:W3CDTF">2017-01-01T00:44:56Z</dcterms:created>
  <dcterms:modified xsi:type="dcterms:W3CDTF">2017-10-08T01:59:13Z</dcterms:modified>
</cp:coreProperties>
</file>